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📚 PLANO NACIONAL DE LITERACIA DIGITAL E FINANCEIRA - 2026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Garantindo um Portugal digitalmente capacitado e financeiramente sustentável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1️⃣ Introdução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 Plano Nacional de Literacia Digital e Financeira tem como objetivo capacitar todos os cidadãos portugueses para a nova era digital, garantindo inclusão, acesso ao conhecimento e autonomia financeira.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2️⃣ Objetivos Estratégicos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Portugal 100% digitalmente alfabetizado até 2030</a:t>
            </a:r>
          </a:p>
          <a:p>
            <a:r>
              <a:t>• Capacitação financeira acessível para todos</a:t>
            </a:r>
          </a:p>
          <a:p>
            <a:r>
              <a:t>• Serviços públicos digitais e acessíveis</a:t>
            </a:r>
          </a:p>
          <a:p>
            <a:r>
              <a:t>• Promoção da inclusão tecnológica e do empreendedorismo digital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3️⃣ Eixos Estratégicos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Educação Digital para Todos</a:t>
            </a:r>
          </a:p>
          <a:p>
            <a:r>
              <a:t>• Governo Digital Inteligente</a:t>
            </a:r>
          </a:p>
          <a:p>
            <a:r>
              <a:t>• Capacitação Financeira e Proteção do Cidadão</a:t>
            </a:r>
          </a:p>
          <a:p>
            <a:r>
              <a:t>• Empresas e Trabalhadores na Economia Digital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4️⃣ Impacto Económico até 2035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PIB cresce de €300 mil milhões para €444,1 mil milhões (+48%)</a:t>
            </a:r>
          </a:p>
          <a:p>
            <a:r>
              <a:t>✔ Desemprego reduz-se de 7% para 5,72% (-18%)</a:t>
            </a:r>
          </a:p>
          <a:p>
            <a:r>
              <a:t>✔ Custos administrativos do Estado caem de €50 mil milhões para €29,9 mil milhões (-40%)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✅ 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Este plano coloca Portugal na linha da frente da transformação digital e financeira, garantindo um futuro sustentável e inovador para todos os cidadãos.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